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DCB3-3484-48AF-89A5-E72231BAC22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6EE0-3787-4F91-8D33-9645FD9D3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8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DCB3-3484-48AF-89A5-E72231BAC22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6EE0-3787-4F91-8D33-9645FD9D3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4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DCB3-3484-48AF-89A5-E72231BAC22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6EE0-3787-4F91-8D33-9645FD9D3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5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DCB3-3484-48AF-89A5-E72231BAC22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6EE0-3787-4F91-8D33-9645FD9D3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2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DCB3-3484-48AF-89A5-E72231BAC22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6EE0-3787-4F91-8D33-9645FD9D3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8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DCB3-3484-48AF-89A5-E72231BAC22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6EE0-3787-4F91-8D33-9645FD9D3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0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DCB3-3484-48AF-89A5-E72231BAC22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6EE0-3787-4F91-8D33-9645FD9D3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4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DCB3-3484-48AF-89A5-E72231BAC22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6EE0-3787-4F91-8D33-9645FD9D3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8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DCB3-3484-48AF-89A5-E72231BAC22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6EE0-3787-4F91-8D33-9645FD9D3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3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DCB3-3484-48AF-89A5-E72231BAC22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6EE0-3787-4F91-8D33-9645FD9D3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2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DCB3-3484-48AF-89A5-E72231BAC22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6EE0-3787-4F91-8D33-9645FD9D3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2DCB3-3484-48AF-89A5-E72231BAC22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76EE0-3787-4F91-8D33-9645FD9D3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6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62599"/>
            <a:ext cx="9144000" cy="99125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«Профессии в стиле Сочи»</a:t>
            </a:r>
            <a:endParaRPr lang="ru-RU" b="1" dirty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03021"/>
            <a:ext cx="9144000" cy="131473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Лучшие 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</a:rPr>
              <a:t>кокурсные</a:t>
            </a:r>
            <a:r>
              <a:rPr lang="ru-RU" sz="3200" b="1" i="1" smtClean="0">
                <a:solidFill>
                  <a:schemeClr val="accent2">
                    <a:lumMod val="50000"/>
                  </a:schemeClr>
                </a:solidFill>
              </a:rPr>
              <a:t> работы </a:t>
            </a:r>
            <a:endParaRPr lang="ru-RU" sz="3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МОБУ Лицей №23 имени 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</a:rPr>
              <a:t>Кромского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Ильи Ильича</a:t>
            </a:r>
          </a:p>
        </p:txBody>
      </p:sp>
    </p:spTree>
    <p:extLst>
      <p:ext uri="{BB962C8B-B14F-4D97-AF65-F5344CB8AC3E}">
        <p14:creationId xmlns:p14="http://schemas.microsoft.com/office/powerpoint/2010/main" val="366983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75" y="4140199"/>
            <a:ext cx="4516830" cy="254071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36" y="2206424"/>
            <a:ext cx="4651219" cy="2616311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7" y="179161"/>
            <a:ext cx="4648603" cy="2614839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207125"/>
            <a:ext cx="4767705" cy="26818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2" y="4061861"/>
            <a:ext cx="4656098" cy="26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69" y="365125"/>
            <a:ext cx="8545642" cy="5407810"/>
          </a:xfrm>
        </p:spPr>
      </p:pic>
    </p:spTree>
    <p:extLst>
      <p:ext uri="{BB962C8B-B14F-4D97-AF65-F5344CB8AC3E}">
        <p14:creationId xmlns:p14="http://schemas.microsoft.com/office/powerpoint/2010/main" val="296268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6" y="365125"/>
            <a:ext cx="5181600" cy="38862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70" y="3147934"/>
            <a:ext cx="6209259" cy="34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4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5" y="2563317"/>
            <a:ext cx="5496394" cy="4122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39" y="269822"/>
            <a:ext cx="6529049" cy="36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2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52" y="134911"/>
            <a:ext cx="3817495" cy="2863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08" y="584617"/>
            <a:ext cx="3547672" cy="2660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" y="202366"/>
            <a:ext cx="3637613" cy="2728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27" y="3455232"/>
            <a:ext cx="3617627" cy="27132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48" y="3455232"/>
            <a:ext cx="3557666" cy="26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8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7" y="389614"/>
            <a:ext cx="5181600" cy="29146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16130"/>
            <a:ext cx="5181600" cy="29146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07" y="389614"/>
            <a:ext cx="5187013" cy="2917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4" y="3591641"/>
            <a:ext cx="5225136" cy="29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60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</Words>
  <Application>Microsoft Office PowerPoint</Application>
  <PresentationFormat>Широкоэкранный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Тема Office</vt:lpstr>
      <vt:lpstr>«Профессии в стиле Сочи»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«Профессии в стиле Сочи»</dc:title>
  <dc:creator>Миллер</dc:creator>
  <cp:lastModifiedBy>Миллер</cp:lastModifiedBy>
  <cp:revision>7</cp:revision>
  <dcterms:created xsi:type="dcterms:W3CDTF">2020-12-10T06:19:36Z</dcterms:created>
  <dcterms:modified xsi:type="dcterms:W3CDTF">2023-10-31T07:50:07Z</dcterms:modified>
</cp:coreProperties>
</file>