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5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3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1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7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7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49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2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1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6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1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9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192589" y="183666"/>
            <a:ext cx="3718960" cy="64556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Не заставляйте ребёнка «вымаливать» себе оценку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четверти ради вашего душевного спокойствия. Не учите своего ребёнка ловчить, унижаться и </a:t>
            </a:r>
            <a:r>
              <a:rPr lang="ru-RU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приспосабли-ваться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высокой отметки.</a:t>
            </a:r>
          </a:p>
          <a:p>
            <a:pPr>
              <a:lnSpc>
                <a:spcPct val="10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Никогда не выражайте сомнений по поводу объективности выставленной вашему ребёнку оценки вслух.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сомнения – идите в школу (к учителю) и попытайтесь объективно разобраться в ситуации.</a:t>
            </a:r>
          </a:p>
          <a:p>
            <a:pPr>
              <a:lnSpc>
                <a:spcPct val="10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Не обвиняйте беспричинно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взрослых и одноклассников в проблемах собственного ребёнка.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43441" y="183666"/>
            <a:ext cx="3737113" cy="64556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ругайте своего ребёнка за плохую оценку.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очень хочется быть в ваших глазах хорошим. Если быть хорошим не получается, ребёнок начинает врать и изворачиваться, чтобы избежать наказания.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Сочувствуйте ребёнку, если он долго трудился, но результат его труда не высок.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ему, что важен не только высокий результат. Гораздо важнее знания, которые он сможет приобрести в результате ежедневного труда.</a:t>
            </a:r>
          </a:p>
          <a:p>
            <a:pPr marL="0" indent="0" algn="ctr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8150087" y="183667"/>
            <a:ext cx="3854656" cy="6455670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Поддерживайте ребёнка в его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пусть не очень значительных, но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собой, над своей ленью.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Демонстрируйте положительные результаты своего труда,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ребёнку хотелось вам подражать.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Устраивайте небольшие праздники по случаю получения отличной оценки.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Хорошее, как и плохое, запоминается ребёнком надолго и его хочется повторить. Пусть ребёнок получает хорошую оценку ради того, чтобы его отметили. Вскоре это станет привычкой.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756968" y="10158276"/>
            <a:ext cx="291251" cy="1021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ru-RU" sz="70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20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200">
              <a:latin typeface="Comic Sans MS" panose="030F0702030302020204" pitchFamily="66" charset="0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96" y="4354225"/>
            <a:ext cx="2637162" cy="1976833"/>
          </a:xfrm>
          <a:prstGeom prst="rect">
            <a:avLst/>
          </a:prstGeom>
        </p:spPr>
      </p:pic>
      <p:pic>
        <p:nvPicPr>
          <p:cNvPr id="13" name="Picture 4" descr="https://ruscur.ru/wp-content/uploads/2019/07/2-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186" y="430117"/>
            <a:ext cx="2644070" cy="194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http://rasenya.ru/wp-content/uploads/2015/10/hvalit-reben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334" y="4354225"/>
            <a:ext cx="2926161" cy="182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0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192589" y="183666"/>
            <a:ext cx="3718960" cy="64556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 о том, что отличная оценка – не показатель знаний и не самоцель.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 пятёрки может иметь серьёзные последствия, проявляющиеся во взрослой жизни.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школьный психолог</a:t>
            </a:r>
          </a:p>
          <a:p>
            <a:pPr algn="ctr">
              <a:lnSpc>
                <a:spcPct val="10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Виктория Александровна</a:t>
            </a:r>
          </a:p>
          <a:p>
            <a:pPr algn="ctr">
              <a:lnSpc>
                <a:spcPct val="100000"/>
              </a:lnSpc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индивидуальную консультацию по телефону </a:t>
            </a:r>
          </a:p>
          <a:p>
            <a:pPr algn="ctr">
              <a:lnSpc>
                <a:spcPct val="100000"/>
              </a:lnSpc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8-988-507-1390 (</a:t>
            </a:r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WhatsApp)</a:t>
            </a: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43441" y="183667"/>
            <a:ext cx="3737113" cy="64556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ребёнку?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причины неуспеваемости.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Ребёнок не станет учиться лучше, если его заставлять. Напротив, излишняя строгость может спровоцировать тяжёлый стресс, который, в свою очередь, снизит успеваемость ещё больше. Поэтому целесообразно внимательно присмотреться и определить, что конкретно мешает ребёнку. И меры предпринять соответственные.</a:t>
            </a:r>
          </a:p>
          <a:p>
            <a:pPr marL="0" indent="0"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следует пересмотреть свои требования к ребёнку.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первым во всём всегда – невозможно. Помочь ребёнку найти и развить свои способности, например, к музыке, к танцам, рисованию или математике. Это поможет ребёнку развить положительное отношение к себе.</a:t>
            </a:r>
          </a:p>
          <a:p>
            <a:pPr marL="0" indent="0">
              <a:buFont typeface="Wingdings" panose="05000000000000000000" pitchFamily="2" charset="2"/>
              <a:buChar char="ü"/>
            </a:pPr>
            <a:endParaRPr lang="ru-RU" sz="1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8150087" y="183667"/>
            <a:ext cx="3854656" cy="6455670"/>
          </a:xfrm>
        </p:spPr>
        <p:txBody>
          <a:bodyPr>
            <a:normAutofit lnSpcReduction="10000"/>
          </a:bodyPr>
          <a:lstStyle/>
          <a:p>
            <a:endParaRPr lang="ru-RU" sz="1400" dirty="0">
              <a:latin typeface="Comic Sans MS" panose="030F0702030302020204" pitchFamily="66" charset="0"/>
            </a:endParaRPr>
          </a:p>
          <a:p>
            <a:pPr marL="0" indent="0" algn="ctr" hangingPunct="0">
              <a:lnSpc>
                <a:spcPct val="110000"/>
              </a:lnSpc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</a:t>
            </a:r>
          </a:p>
          <a:p>
            <a:pPr marL="0" indent="0" algn="ctr" hangingPunct="0">
              <a:lnSpc>
                <a:spcPct val="110000"/>
              </a:lnSpc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учреждение </a:t>
            </a:r>
          </a:p>
          <a:p>
            <a:pPr marL="0" indent="0" algn="ctr" hangingPunct="0">
              <a:lnSpc>
                <a:spcPct val="110000"/>
              </a:lnSpc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№23 г. Сочи им.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</a:t>
            </a:r>
          </a:p>
          <a:p>
            <a:pPr marL="0" indent="0" algn="ctr" hangingPunc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«Как реагировать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на оценки ребёнка?»</a:t>
            </a: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</a:p>
        </p:txBody>
      </p:sp>
      <p:pic>
        <p:nvPicPr>
          <p:cNvPr id="10" name="Picture 14" descr="https://viline.tv/yii2images/images/image-by-item-and-alias?dirtyAlias=55a6c267ef-1_845x.jpg&amp;item=Article5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611" y="3875327"/>
            <a:ext cx="2863138" cy="171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s://kto-chto-gde.ru/wp-content/uploads/2017/02/den-zagadyvaniya-zagadok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45" y="5271919"/>
            <a:ext cx="2049988" cy="136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28" y="1930703"/>
            <a:ext cx="2919984" cy="194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92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395</Words>
  <Application>Microsoft Office PowerPoint</Application>
  <PresentationFormat>Широкоэкранный</PresentationFormat>
  <Paragraphs>48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9</cp:lastModifiedBy>
  <cp:revision>29</cp:revision>
  <dcterms:created xsi:type="dcterms:W3CDTF">2021-01-26T11:21:54Z</dcterms:created>
  <dcterms:modified xsi:type="dcterms:W3CDTF">2023-10-31T06:14:05Z</dcterms:modified>
</cp:coreProperties>
</file>